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Katlanır</c:v>
                </c:pt>
                <c:pt idx="1">
                  <c:v>Sürgülü</c:v>
                </c:pt>
                <c:pt idx="2">
                  <c:v>Giyotin 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5</c:v>
                </c:pt>
                <c:pt idx="1">
                  <c:v>2.5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Katlanır</c:v>
                </c:pt>
                <c:pt idx="1">
                  <c:v>Sürgülü</c:v>
                </c:pt>
                <c:pt idx="2">
                  <c:v>Giyotin </c:v>
                </c:pt>
              </c:strCache>
            </c:strRef>
          </c:cat>
          <c:val>
            <c:numRef>
              <c:f>Sayfa1!$C$2:$C$4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Katlanır</c:v>
                </c:pt>
                <c:pt idx="1">
                  <c:v>Sürgülü</c:v>
                </c:pt>
                <c:pt idx="2">
                  <c:v>Giyotin </c:v>
                </c:pt>
              </c:strCache>
            </c:strRef>
          </c:cat>
          <c:val>
            <c:numRef>
              <c:f>Sayfa1!$D$2:$D$4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shape val="box"/>
        <c:axId val="123624064"/>
        <c:axId val="123642240"/>
        <c:axId val="0"/>
      </c:bar3DChart>
      <c:catAx>
        <c:axId val="123624064"/>
        <c:scaling>
          <c:orientation val="minMax"/>
        </c:scaling>
        <c:axPos val="b"/>
        <c:tickLblPos val="nextTo"/>
        <c:crossAx val="123642240"/>
        <c:crosses val="autoZero"/>
        <c:auto val="1"/>
        <c:lblAlgn val="ctr"/>
        <c:lblOffset val="100"/>
      </c:catAx>
      <c:valAx>
        <c:axId val="123642240"/>
        <c:scaling>
          <c:orientation val="minMax"/>
        </c:scaling>
        <c:axPos val="l"/>
        <c:majorGridlines/>
        <c:numFmt formatCode="General" sourceLinked="1"/>
        <c:tickLblPos val="nextTo"/>
        <c:crossAx val="123624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Giyotin Cam Balkon Nedir?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Giyotin cam balkon  3 parça halinde oluşan ve küpeşte görevi gören ve kumanda yardımı ile hareket ettirilebilen hareketli cam balkon sistemine verilen addır.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Giyotin Cam Balkondan Farkı Nedir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Giyotinli cam balkon modelini katlanabilir cam veya sürgülü cam balkon modelinden ayıran en temel özellik otomatik hareket etmesidir. Bir diğer özelliği ise; 3 parçadan oluşarak yukardan aşağı hareket etmesidir.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2021 - 2022 - 2023 Cam Balkon Tercihleri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Ekran Gösterisi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Giyotin Cam Balkon Nedir? </vt:lpstr>
      <vt:lpstr>Giyotin Cam Balkondan Farkı Nedir ?</vt:lpstr>
      <vt:lpstr>2021 - 2022 - 2023 Cam Balkon Tercihleri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Giyotin Cam Balkon Nedir? </dc:title>
  <dc:creator>90534</dc:creator>
  <cp:lastModifiedBy>Can Koçkirli</cp:lastModifiedBy>
  <cp:revision>3</cp:revision>
  <dcterms:created xsi:type="dcterms:W3CDTF">2023-01-18T20:30:08Z</dcterms:created>
  <dcterms:modified xsi:type="dcterms:W3CDTF">2023-01-18T20:46:27Z</dcterms:modified>
</cp:coreProperties>
</file>